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91" r:id="rId4"/>
    <p:sldId id="292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294" r:id="rId20"/>
    <p:sldId id="295" r:id="rId21"/>
    <p:sldId id="296" r:id="rId22"/>
    <p:sldId id="297" r:id="rId23"/>
    <p:sldId id="299" r:id="rId24"/>
    <p:sldId id="300" r:id="rId25"/>
    <p:sldId id="330" r:id="rId26"/>
    <p:sldId id="331" r:id="rId27"/>
    <p:sldId id="302" r:id="rId28"/>
    <p:sldId id="303" r:id="rId29"/>
    <p:sldId id="275" r:id="rId30"/>
    <p:sldId id="276" r:id="rId31"/>
    <p:sldId id="277" r:id="rId32"/>
    <p:sldId id="278" r:id="rId33"/>
    <p:sldId id="279" r:id="rId34"/>
    <p:sldId id="280" r:id="rId35"/>
    <p:sldId id="308" r:id="rId36"/>
    <p:sldId id="309" r:id="rId37"/>
    <p:sldId id="310" r:id="rId38"/>
    <p:sldId id="311" r:id="rId39"/>
    <p:sldId id="312" r:id="rId40"/>
    <p:sldId id="313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314" r:id="rId52"/>
    <p:sldId id="315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YG 350 SERI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8110"/>
            <a:ext cx="10058400" cy="67405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11A-AXIAL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011A-VACU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011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11A-F4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011D-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1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  <p:pic>
        <p:nvPicPr>
          <p:cNvPr id="4" name="图片 3" descr="2011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63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11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6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6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02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G350 SERIES BAC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02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3D-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D-F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04A-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4A-F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TO Paging machine 9021A-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TO Paging machine 9021A-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p04A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p04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6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6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P08-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P08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YG-SP02 -FA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G-SP02-B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输送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输送机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移动系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移动系统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移动系统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移动系统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6-FA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6-B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gg coding machine-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gg coding machine-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rewinding machine-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rewinding machine-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abelling machine-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abelling machine-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race and track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yg500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race and track parame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ar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ark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g5005A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产品单页2012A正 - 英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单页2012A - 英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11 main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26365"/>
            <a:ext cx="10058400" cy="71107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52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ma004</dc:creator>
  <cp:lastModifiedBy>Zahoor kayani</cp:lastModifiedBy>
  <cp:revision>4</cp:revision>
  <dcterms:created xsi:type="dcterms:W3CDTF">2020-12-22T07:19:00Z</dcterms:created>
  <dcterms:modified xsi:type="dcterms:W3CDTF">2025-12-14T15:26:59Z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