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1" r:id="rId1"/>
  </p:sldMasterIdLst>
  <p:sldIdLst>
    <p:sldId id="256" r:id="rId2"/>
    <p:sldId id="260" r:id="rId3"/>
    <p:sldId id="259" r:id="rId4"/>
    <p:sldId id="257" r:id="rId5"/>
    <p:sldId id="258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709"/>
  </p:normalViewPr>
  <p:slideViewPr>
    <p:cSldViewPr snapToGrid="0">
      <p:cViewPr varScale="1">
        <p:scale>
          <a:sx n="106" d="100"/>
          <a:sy n="106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ABC5-A220-FF4C-8DAF-C4D4DA7B2269}" type="datetimeFigureOut">
              <a:rPr lang="en-PK" smtClean="0"/>
              <a:t>14/12/2025</a:t>
            </a:fld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CC845-2862-9049-BF1F-0B6F6945C14D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6366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ABC5-A220-FF4C-8DAF-C4D4DA7B2269}" type="datetimeFigureOut">
              <a:rPr lang="en-PK" smtClean="0"/>
              <a:t>14/12/2025</a:t>
            </a:fld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CC845-2862-9049-BF1F-0B6F6945C14D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7217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ABC5-A220-FF4C-8DAF-C4D4DA7B2269}" type="datetimeFigureOut">
              <a:rPr lang="en-PK" smtClean="0"/>
              <a:t>14/12/2025</a:t>
            </a:fld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CC845-2862-9049-BF1F-0B6F6945C14D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4968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ABC5-A220-FF4C-8DAF-C4D4DA7B2269}" type="datetimeFigureOut">
              <a:rPr lang="en-PK" smtClean="0"/>
              <a:t>14/12/2025</a:t>
            </a:fld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CC845-2862-9049-BF1F-0B6F6945C14D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77712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ABC5-A220-FF4C-8DAF-C4D4DA7B2269}" type="datetimeFigureOut">
              <a:rPr lang="en-PK" smtClean="0"/>
              <a:t>14/12/2025</a:t>
            </a:fld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CC845-2862-9049-BF1F-0B6F6945C14D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4094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ABC5-A220-FF4C-8DAF-C4D4DA7B2269}" type="datetimeFigureOut">
              <a:rPr lang="en-PK" smtClean="0"/>
              <a:t>14/12/2025</a:t>
            </a:fld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CC845-2862-9049-BF1F-0B6F6945C14D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9788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ABC5-A220-FF4C-8DAF-C4D4DA7B2269}" type="datetimeFigureOut">
              <a:rPr lang="en-PK" smtClean="0"/>
              <a:t>14/12/2025</a:t>
            </a:fld>
            <a:endParaRPr lang="en-P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CC845-2862-9049-BF1F-0B6F6945C14D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0599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ABC5-A220-FF4C-8DAF-C4D4DA7B2269}" type="datetimeFigureOut">
              <a:rPr lang="en-PK" smtClean="0"/>
              <a:t>14/12/2025</a:t>
            </a:fld>
            <a:endParaRPr lang="en-P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CC845-2862-9049-BF1F-0B6F6945C14D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4356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ABC5-A220-FF4C-8DAF-C4D4DA7B2269}" type="datetimeFigureOut">
              <a:rPr lang="en-PK" smtClean="0"/>
              <a:t>14/12/2025</a:t>
            </a:fld>
            <a:endParaRPr lang="en-P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CC845-2862-9049-BF1F-0B6F6945C14D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95736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ABC5-A220-FF4C-8DAF-C4D4DA7B2269}" type="datetimeFigureOut">
              <a:rPr lang="en-PK" smtClean="0"/>
              <a:t>14/12/2025</a:t>
            </a:fld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CC845-2862-9049-BF1F-0B6F6945C14D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1737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ABC5-A220-FF4C-8DAF-C4D4DA7B2269}" type="datetimeFigureOut">
              <a:rPr lang="en-PK" smtClean="0"/>
              <a:t>14/12/2025</a:t>
            </a:fld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CC845-2862-9049-BF1F-0B6F6945C14D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85297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FABC5-A220-FF4C-8DAF-C4D4DA7B2269}" type="datetimeFigureOut">
              <a:rPr lang="en-PK" smtClean="0"/>
              <a:t>14/12/2025</a:t>
            </a:fld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CC845-2862-9049-BF1F-0B6F6945C14D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82517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everal machines on a paper&#10;&#10;AI-generated content may be incorrect.">
            <a:extLst>
              <a:ext uri="{FF2B5EF4-FFF2-40B4-BE49-F238E27FC236}">
                <a16:creationId xmlns:a16="http://schemas.microsoft.com/office/drawing/2014/main" id="{6E6CA7A7-1FCE-AE25-76B9-49531C3C8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-24767"/>
            <a:ext cx="8795657" cy="69075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662020-B8B2-4D95-5727-EBF0C9064D5F}"/>
              </a:ext>
            </a:extLst>
          </p:cNvPr>
          <p:cNvSpPr txBox="1"/>
          <p:nvPr/>
        </p:nvSpPr>
        <p:spPr>
          <a:xfrm>
            <a:off x="0" y="2305325"/>
            <a:ext cx="3238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K" sz="2800" dirty="0">
                <a:solidFill>
                  <a:schemeClr val="bg1"/>
                </a:solidFill>
                <a:latin typeface="Britannic Bold" panose="020B0903060703020204" pitchFamily="34" charset="77"/>
                <a:cs typeface="Baloo Bhaijaan" panose="03080902040302020200" pitchFamily="66" charset="-78"/>
              </a:rPr>
              <a:t>Automation Brain  </a:t>
            </a:r>
          </a:p>
        </p:txBody>
      </p:sp>
      <p:pic>
        <p:nvPicPr>
          <p:cNvPr id="27" name="Picture 26" descr="A blue and white sign&#10;&#10;AI-generated content may be incorrect.">
            <a:extLst>
              <a:ext uri="{FF2B5EF4-FFF2-40B4-BE49-F238E27FC236}">
                <a16:creationId xmlns:a16="http://schemas.microsoft.com/office/drawing/2014/main" id="{D0E9BAF4-2016-5607-934A-030501905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657"/>
            <a:ext cx="339712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20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963519-2127-9E14-ABE1-8BBDE8D0A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2E9175-3B55-9959-5CFB-6C99A3F32BCB}"/>
              </a:ext>
            </a:extLst>
          </p:cNvPr>
          <p:cNvSpPr txBox="1"/>
          <p:nvPr/>
        </p:nvSpPr>
        <p:spPr>
          <a:xfrm>
            <a:off x="4151086" y="2264229"/>
            <a:ext cx="3212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4800" dirty="0">
                <a:solidFill>
                  <a:schemeClr val="bg1"/>
                </a:solidFill>
                <a:latin typeface="Britannic Bold" panose="020B0903060703020204" pitchFamily="34" charset="77"/>
              </a:rPr>
              <a:t>Thank You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89C0EF-27BA-4EB3-9FFD-73E71739A539}"/>
              </a:ext>
            </a:extLst>
          </p:cNvPr>
          <p:cNvSpPr txBox="1"/>
          <p:nvPr/>
        </p:nvSpPr>
        <p:spPr>
          <a:xfrm>
            <a:off x="4216400" y="3578109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K" dirty="0">
                <a:solidFill>
                  <a:schemeClr val="bg1"/>
                </a:solidFill>
                <a:latin typeface="Britannic Bold" panose="020B0903060703020204" pitchFamily="34" charset="77"/>
              </a:rPr>
              <a:t>Automation Brain Pvt. Ltd.</a:t>
            </a:r>
          </a:p>
        </p:txBody>
      </p:sp>
    </p:spTree>
    <p:extLst>
      <p:ext uri="{BB962C8B-B14F-4D97-AF65-F5344CB8AC3E}">
        <p14:creationId xmlns:p14="http://schemas.microsoft.com/office/powerpoint/2010/main" val="1262087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5CB926-5331-5EE7-C0B2-334DDB7BD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red website&#10;&#10;AI-generated content may be incorrect.">
            <a:extLst>
              <a:ext uri="{FF2B5EF4-FFF2-40B4-BE49-F238E27FC236}">
                <a16:creationId xmlns:a16="http://schemas.microsoft.com/office/drawing/2014/main" id="{BBA51D24-CD0B-6085-9426-981CDE787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114" y="0"/>
            <a:ext cx="10551886" cy="686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90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8199A5-5145-0769-F54E-851BBFFD0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77D73B5-1A8F-D536-F216-321FEE936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2" y="389120"/>
            <a:ext cx="2339340" cy="690944"/>
          </a:xfrm>
          <a:prstGeom prst="rect">
            <a:avLst/>
          </a:prstGeom>
        </p:spPr>
      </p:pic>
      <p:pic>
        <p:nvPicPr>
          <p:cNvPr id="12" name="Picture 11" descr="A blue and white sign&#10;&#10;AI-generated content may be incorrect.">
            <a:extLst>
              <a:ext uri="{FF2B5EF4-FFF2-40B4-BE49-F238E27FC236}">
                <a16:creationId xmlns:a16="http://schemas.microsoft.com/office/drawing/2014/main" id="{B9386126-EC49-EADC-9548-ED76AE1CA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254" y="389120"/>
            <a:ext cx="2656561" cy="690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7150D8-361B-1EDA-F8D3-19EC3406F03A}"/>
              </a:ext>
            </a:extLst>
          </p:cNvPr>
          <p:cNvSpPr txBox="1"/>
          <p:nvPr/>
        </p:nvSpPr>
        <p:spPr>
          <a:xfrm>
            <a:off x="3978342" y="1385574"/>
            <a:ext cx="3938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K" sz="2400" dirty="0">
                <a:solidFill>
                  <a:schemeClr val="bg1"/>
                </a:solidFill>
                <a:latin typeface="Britannic Bold" panose="020B0903060703020204" pitchFamily="34" charset="77"/>
                <a:cs typeface="Baloo Bhaijaan" panose="03080902040302020200" pitchFamily="66" charset="-78"/>
              </a:rPr>
              <a:t>For End of Line Automation</a:t>
            </a:r>
            <a:r>
              <a:rPr lang="en-PK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5F5B41-9B00-E711-5614-D290B53EF4AE}"/>
              </a:ext>
            </a:extLst>
          </p:cNvPr>
          <p:cNvSpPr txBox="1"/>
          <p:nvPr/>
        </p:nvSpPr>
        <p:spPr>
          <a:xfrm>
            <a:off x="0" y="2022263"/>
            <a:ext cx="437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dirty="0">
                <a:solidFill>
                  <a:srgbClr val="C00000"/>
                </a:solidFill>
                <a:highlight>
                  <a:srgbClr val="FFFF00"/>
                </a:highlight>
              </a:rPr>
              <a:t>Print and Apply system for Gourmet Pakistan</a:t>
            </a:r>
          </a:p>
        </p:txBody>
      </p:sp>
      <p:pic>
        <p:nvPicPr>
          <p:cNvPr id="20" name="Picture 19" descr="A large metal box with a machine&#10;&#10;AI-generated content may be incorrect.">
            <a:extLst>
              <a:ext uri="{FF2B5EF4-FFF2-40B4-BE49-F238E27FC236}">
                <a16:creationId xmlns:a16="http://schemas.microsoft.com/office/drawing/2014/main" id="{2EF814DD-8402-E25A-01C1-2F7D6767C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372" y="2436749"/>
            <a:ext cx="5782544" cy="4427092"/>
          </a:xfrm>
          <a:prstGeom prst="rect">
            <a:avLst/>
          </a:prstGeom>
          <a:effectLst>
            <a:softEdge rad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51C1A7-4D67-F954-ECB4-A86BDEBB5732}"/>
              </a:ext>
            </a:extLst>
          </p:cNvPr>
          <p:cNvSpPr txBox="1"/>
          <p:nvPr/>
        </p:nvSpPr>
        <p:spPr>
          <a:xfrm>
            <a:off x="7916358" y="2069592"/>
            <a:ext cx="3722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2000" b="1" dirty="0">
                <a:solidFill>
                  <a:srgbClr val="C00000"/>
                </a:solidFill>
                <a:highlight>
                  <a:srgbClr val="FFFF00"/>
                </a:highlight>
              </a:rPr>
              <a:t>P</a:t>
            </a:r>
            <a:r>
              <a:rPr lang="en-GB" sz="2000" b="1" dirty="0">
                <a:solidFill>
                  <a:srgbClr val="C00000"/>
                </a:solidFill>
                <a:highlight>
                  <a:srgbClr val="FFFF00"/>
                </a:highlight>
              </a:rPr>
              <a:t>a</a:t>
            </a:r>
            <a:r>
              <a:rPr lang="en-PK" sz="2000" b="1" dirty="0">
                <a:solidFill>
                  <a:srgbClr val="C00000"/>
                </a:solidFill>
                <a:highlight>
                  <a:srgbClr val="FFFF00"/>
                </a:highlight>
              </a:rPr>
              <a:t>llet Labeller YYP-F with cabinet</a:t>
            </a:r>
          </a:p>
        </p:txBody>
      </p:sp>
      <p:pic>
        <p:nvPicPr>
          <p:cNvPr id="1026" name="Picture 2" descr="Gourmet Cola Carbonated Drink 300ML – Pack of 12 Bottles | Refreshing,  Fizzy Taste">
            <a:extLst>
              <a:ext uri="{FF2B5EF4-FFF2-40B4-BE49-F238E27FC236}">
                <a16:creationId xmlns:a16="http://schemas.microsoft.com/office/drawing/2014/main" id="{13C7828A-AFA2-29F5-F9A1-C5B1AED76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7" b="19023"/>
          <a:stretch>
            <a:fillRect/>
          </a:stretch>
        </p:blipFill>
        <p:spPr bwMode="auto">
          <a:xfrm>
            <a:off x="0" y="2441519"/>
            <a:ext cx="6589487" cy="443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005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2889E-C548-D7D3-4EE9-465701F92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820990B7-C6D1-DF56-8301-E4AC0206B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42" y="1201920"/>
            <a:ext cx="2339340" cy="690944"/>
          </a:xfrm>
          <a:prstGeom prst="rect">
            <a:avLst/>
          </a:prstGeom>
        </p:spPr>
      </p:pic>
      <p:pic>
        <p:nvPicPr>
          <p:cNvPr id="12" name="Picture 11" descr="A blue and white sign&#10;&#10;AI-generated content may be incorrect.">
            <a:extLst>
              <a:ext uri="{FF2B5EF4-FFF2-40B4-BE49-F238E27FC236}">
                <a16:creationId xmlns:a16="http://schemas.microsoft.com/office/drawing/2014/main" id="{E52524E8-8505-9D5C-C8C1-66419AF3B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197" y="1201920"/>
            <a:ext cx="2656561" cy="690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040EAC-17EC-A9F5-C466-EACD1CC82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65429" cy="681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55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chine with a stack of plastic bottles&#10;&#10;AI-generated content may be incorrect.">
            <a:extLst>
              <a:ext uri="{FF2B5EF4-FFF2-40B4-BE49-F238E27FC236}">
                <a16:creationId xmlns:a16="http://schemas.microsoft.com/office/drawing/2014/main" id="{93DFC4FD-DE85-9039-4858-015436BAA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584" y="0"/>
            <a:ext cx="3825416" cy="6858000"/>
          </a:xfrm>
          <a:prstGeom prst="rect">
            <a:avLst/>
          </a:prstGeom>
        </p:spPr>
      </p:pic>
      <p:pic>
        <p:nvPicPr>
          <p:cNvPr id="10" name="Picture 9" descr="A close-up of a label&#10;&#10;AI-generated content may be incorrect.">
            <a:extLst>
              <a:ext uri="{FF2B5EF4-FFF2-40B4-BE49-F238E27FC236}">
                <a16:creationId xmlns:a16="http://schemas.microsoft.com/office/drawing/2014/main" id="{E5B4348A-E4A1-CDF2-DB83-378B9B186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8366584" cy="4755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CA431F-75DF-83FE-F938-E08402F23304}"/>
              </a:ext>
            </a:extLst>
          </p:cNvPr>
          <p:cNvSpPr txBox="1"/>
          <p:nvPr/>
        </p:nvSpPr>
        <p:spPr>
          <a:xfrm>
            <a:off x="228171" y="4871285"/>
            <a:ext cx="791024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Technical Specifications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TECHNOPRINT is designed to meet the industry demands by supplying safe, affordable, easy-to-use and fast Print-and-Apply Labelling Machine.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Printer: TEKNOPRINT thermal transfer printer is produced by Carl Valentin in Germany.</a:t>
            </a:r>
          </a:p>
        </p:txBody>
      </p:sp>
    </p:spTree>
    <p:extLst>
      <p:ext uri="{BB962C8B-B14F-4D97-AF65-F5344CB8AC3E}">
        <p14:creationId xmlns:p14="http://schemas.microsoft.com/office/powerpoint/2010/main" val="1965130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16CF8C-4FF5-0791-36C6-FF2751498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roduct brochure&#10;&#10;AI-generated content may be incorrect.">
            <a:extLst>
              <a:ext uri="{FF2B5EF4-FFF2-40B4-BE49-F238E27FC236}">
                <a16:creationId xmlns:a16="http://schemas.microsoft.com/office/drawing/2014/main" id="{90B60E0A-BB12-5AFC-8D53-B4F58F6EA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1343"/>
            <a:ext cx="12192000" cy="4096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7CAC9F-7480-B911-90E8-E44894488FB8}"/>
              </a:ext>
            </a:extLst>
          </p:cNvPr>
          <p:cNvSpPr txBox="1"/>
          <p:nvPr/>
        </p:nvSpPr>
        <p:spPr>
          <a:xfrm>
            <a:off x="145141" y="290286"/>
            <a:ext cx="86795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Applicator: 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TEKNOPRINT Print-and-Apply </a:t>
            </a:r>
            <a:r>
              <a:rPr lang="en-GB" sz="2800" dirty="0" err="1">
                <a:solidFill>
                  <a:schemeClr val="bg1"/>
                </a:solidFill>
              </a:rPr>
              <a:t>Labeling</a:t>
            </a:r>
            <a:r>
              <a:rPr lang="en-GB" sz="2800" dirty="0">
                <a:solidFill>
                  <a:schemeClr val="bg1"/>
                </a:solidFill>
              </a:rPr>
              <a:t> Machine provides a choice of three high-quality models with tamp, </a:t>
            </a:r>
            <a:r>
              <a:rPr lang="en-GB" sz="2800" dirty="0" err="1">
                <a:solidFill>
                  <a:schemeClr val="bg1"/>
                </a:solidFill>
              </a:rPr>
              <a:t>dispanser</a:t>
            </a:r>
            <a:r>
              <a:rPr lang="en-GB" sz="2800" dirty="0">
                <a:solidFill>
                  <a:schemeClr val="bg1"/>
                </a:solidFill>
              </a:rPr>
              <a:t> and blow assist.</a:t>
            </a:r>
          </a:p>
        </p:txBody>
      </p:sp>
    </p:spTree>
    <p:extLst>
      <p:ext uri="{BB962C8B-B14F-4D97-AF65-F5344CB8AC3E}">
        <p14:creationId xmlns:p14="http://schemas.microsoft.com/office/powerpoint/2010/main" val="393315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99A93-B60F-B99A-BC7B-BF6B8C132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with a number of numbers&#10;&#10;AI-generated content may be incorrect.">
            <a:extLst>
              <a:ext uri="{FF2B5EF4-FFF2-40B4-BE49-F238E27FC236}">
                <a16:creationId xmlns:a16="http://schemas.microsoft.com/office/drawing/2014/main" id="{22263A30-3D55-ECC1-CC90-C89D1E27C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" y="0"/>
            <a:ext cx="12186634" cy="6861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EF14C5-92D5-19F2-BFA9-95BC73C68821}"/>
              </a:ext>
            </a:extLst>
          </p:cNvPr>
          <p:cNvSpPr txBox="1"/>
          <p:nvPr/>
        </p:nvSpPr>
        <p:spPr>
          <a:xfrm>
            <a:off x="116113" y="1132114"/>
            <a:ext cx="2714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K" b="1" dirty="0">
                <a:solidFill>
                  <a:schemeClr val="bg1"/>
                </a:solidFill>
              </a:rPr>
              <a:t>Customise Software with state of the art integration mode operational capabilities and intuitive user interface.</a:t>
            </a:r>
          </a:p>
        </p:txBody>
      </p:sp>
    </p:spTree>
    <p:extLst>
      <p:ext uri="{BB962C8B-B14F-4D97-AF65-F5344CB8AC3E}">
        <p14:creationId xmlns:p14="http://schemas.microsoft.com/office/powerpoint/2010/main" val="3477823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6B2B70-9DD2-649D-D53C-7B002B0D2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logos with text&#10;&#10;AI-generated content may be incorrect.">
            <a:extLst>
              <a:ext uri="{FF2B5EF4-FFF2-40B4-BE49-F238E27FC236}">
                <a16:creationId xmlns:a16="http://schemas.microsoft.com/office/drawing/2014/main" id="{1ECE941A-D57B-F3B0-B025-F83D3E2BC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000" cy="6851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DD6279-C352-82CD-A194-897DC73E1F70}"/>
              </a:ext>
            </a:extLst>
          </p:cNvPr>
          <p:cNvSpPr txBox="1"/>
          <p:nvPr/>
        </p:nvSpPr>
        <p:spPr>
          <a:xfrm rot="16200000">
            <a:off x="7699829" y="3167390"/>
            <a:ext cx="6429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K" sz="2800" b="1" dirty="0">
                <a:solidFill>
                  <a:schemeClr val="bg1"/>
                </a:solidFill>
              </a:rPr>
              <a:t>International          Market        references</a:t>
            </a:r>
          </a:p>
        </p:txBody>
      </p:sp>
    </p:spTree>
    <p:extLst>
      <p:ext uri="{BB962C8B-B14F-4D97-AF65-F5344CB8AC3E}">
        <p14:creationId xmlns:p14="http://schemas.microsoft.com/office/powerpoint/2010/main" val="249615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C9001B-0BEC-F9D3-EDF8-767644719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9A354A9-5F2D-2666-03AA-A29EDF596B1E}"/>
              </a:ext>
            </a:extLst>
          </p:cNvPr>
          <p:cNvSpPr txBox="1"/>
          <p:nvPr/>
        </p:nvSpPr>
        <p:spPr>
          <a:xfrm rot="16200000">
            <a:off x="7699829" y="3167390"/>
            <a:ext cx="6429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K" sz="2800" b="1" dirty="0">
                <a:solidFill>
                  <a:schemeClr val="bg1"/>
                </a:solidFill>
              </a:rPr>
              <a:t>International          Market        references</a:t>
            </a:r>
          </a:p>
        </p:txBody>
      </p:sp>
      <p:pic>
        <p:nvPicPr>
          <p:cNvPr id="5" name="Picture 4" descr="A group of logos with text&#10;&#10;AI-generated content may be incorrect.">
            <a:extLst>
              <a:ext uri="{FF2B5EF4-FFF2-40B4-BE49-F238E27FC236}">
                <a16:creationId xmlns:a16="http://schemas.microsoft.com/office/drawing/2014/main" id="{5D4A0C3B-4CBB-DE05-3C27-9CAAD9655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66514" cy="684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11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94</TotalTime>
  <Words>109</Words>
  <Application>Microsoft Macintosh PowerPoint</Application>
  <PresentationFormat>Widescreen</PresentationFormat>
  <Paragraphs>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Britannic Bold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APPLE FIXERS</dc:creator>
  <cp:lastModifiedBy>Zahoor kayani</cp:lastModifiedBy>
  <cp:revision>1</cp:revision>
  <dcterms:created xsi:type="dcterms:W3CDTF">2025-09-30T12:37:50Z</dcterms:created>
  <dcterms:modified xsi:type="dcterms:W3CDTF">2025-12-14T15:20:27Z</dcterms:modified>
</cp:coreProperties>
</file>